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71" r:id="rId10"/>
    <p:sldId id="268" r:id="rId11"/>
    <p:sldId id="269" r:id="rId12"/>
    <p:sldId id="260" r:id="rId13"/>
    <p:sldId id="263" r:id="rId14"/>
    <p:sldId id="270" r:id="rId15"/>
    <p:sldId id="264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73" autoAdjust="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C536C-A0DE-43CA-A3E7-B24000AA70F5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6DA1B-A43B-48CB-A673-1EA0A546EB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827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FAAB4-DC8F-404F-86BD-1BD79BB978AC}" type="datetimeFigureOut">
              <a:rPr lang="ru-RU" smtClean="0"/>
              <a:pPr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1B983-B55C-43C7-A26F-046F7AD66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9436" y="0"/>
            <a:ext cx="93334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ru-RU" dirty="0" smtClean="0"/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Презентация на тему:</a:t>
            </a:r>
          </a:p>
          <a:p>
            <a:pPr algn="r"/>
            <a:r>
              <a:rPr lang="ru-RU" dirty="0" smtClean="0"/>
              <a:t>«Безопасность в сети интернет»</a:t>
            </a:r>
          </a:p>
          <a:p>
            <a:pPr algn="r"/>
            <a:r>
              <a:rPr lang="ru-RU" sz="1200" dirty="0" smtClean="0"/>
              <a:t>Воспитатель МДОУ ГДС:</a:t>
            </a:r>
          </a:p>
          <a:p>
            <a:pPr algn="r"/>
            <a:r>
              <a:rPr lang="ru-RU" sz="1200" dirty="0" err="1" smtClean="0"/>
              <a:t>Базякина</a:t>
            </a:r>
            <a:r>
              <a:rPr lang="ru-RU" sz="1200" dirty="0" smtClean="0"/>
              <a:t> Е.Н.</a:t>
            </a:r>
            <a:endParaRPr lang="ru-RU" sz="12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58346" cy="701876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67c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4286256"/>
            <a:ext cx="52863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Ни в коем случае не указывай свой номер телефона или электронный адрес, не отправляй с него </a:t>
            </a:r>
            <a:r>
              <a:rPr lang="ru-RU" sz="2800" b="1" dirty="0" err="1" smtClean="0">
                <a:solidFill>
                  <a:schemeClr val="bg1"/>
                </a:solidFill>
              </a:rPr>
              <a:t>смс</a:t>
            </a:r>
            <a:r>
              <a:rPr lang="ru-RU" sz="2800" b="1" dirty="0" smtClean="0">
                <a:solidFill>
                  <a:schemeClr val="bg1"/>
                </a:solidFill>
              </a:rPr>
              <a:t> на незнакомые номера в Интернете.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25000">
              <a:srgbClr val="21D6E0"/>
            </a:gs>
            <a:gs pos="75000">
              <a:schemeClr val="tx2">
                <a:lumMod val="40000"/>
                <a:lumOff val="60000"/>
              </a:schemeClr>
            </a:gs>
            <a:gs pos="100000">
              <a:srgbClr val="FFF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Содержимое 3" descr="p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58664" y="0"/>
            <a:ext cx="6985336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0"/>
            <a:ext cx="250029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Никому и никогда не разглашай свои пароли. Они - твой главный секрет.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Не отправляй свои пароли по электронной почте.</a:t>
            </a:r>
            <a:endParaRPr lang="ru-RU" sz="2800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53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__1_20141129_19297620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29614" y="928669"/>
            <a:ext cx="4214386" cy="5929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-357222" y="285728"/>
            <a:ext cx="683664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Установи антивирус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785926"/>
            <a:ext cx="42148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000" dirty="0" smtClean="0"/>
              <a:t>Чтобы не попасть в беду- </a:t>
            </a:r>
          </a:p>
          <a:p>
            <a:pPr>
              <a:buNone/>
            </a:pPr>
            <a:r>
              <a:rPr lang="ru-RU" sz="3000" dirty="0" smtClean="0"/>
              <a:t> Антивирус заведу! </a:t>
            </a:r>
          </a:p>
          <a:p>
            <a:pPr>
              <a:buNone/>
            </a:pPr>
            <a:r>
              <a:rPr lang="ru-RU" sz="3000" dirty="0" smtClean="0"/>
              <a:t> Всем, кто ходит в интернет</a:t>
            </a:r>
          </a:p>
          <a:p>
            <a:pPr>
              <a:buNone/>
            </a:pPr>
            <a:r>
              <a:rPr lang="ru-RU" sz="3000" dirty="0" smtClean="0"/>
              <a:t> Пригодиться наш совет.</a:t>
            </a:r>
            <a:endParaRPr lang="ru-RU" sz="3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93119" y="2202235"/>
            <a:ext cx="6750881" cy="4655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59410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4.Проверяй информацию</a:t>
            </a:r>
            <a:endParaRPr lang="ru-RU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785926"/>
            <a:ext cx="35718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3200" dirty="0" smtClean="0"/>
              <a:t>Иногда тебе в сети</a:t>
            </a:r>
          </a:p>
          <a:p>
            <a:pPr>
              <a:buNone/>
            </a:pPr>
            <a:r>
              <a:rPr lang="ru-RU" sz="3200" dirty="0" smtClean="0"/>
              <a:t> Могут встретиться вруны.                             </a:t>
            </a:r>
          </a:p>
          <a:p>
            <a:pPr>
              <a:buNone/>
            </a:pPr>
            <a:r>
              <a:rPr lang="ru-RU" sz="3200" dirty="0" smtClean="0"/>
              <a:t> Ты мошенникам не верь</a:t>
            </a:r>
          </a:p>
          <a:p>
            <a:pPr>
              <a:buNone/>
            </a:pPr>
            <a:r>
              <a:rPr lang="ru-RU" sz="3200" dirty="0" smtClean="0"/>
              <a:t> Информацию проверь.</a:t>
            </a:r>
            <a:endParaRPr lang="ru-RU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опасный_интернет_детя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8408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108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40</cp:revision>
  <dcterms:created xsi:type="dcterms:W3CDTF">2016-01-10T13:07:09Z</dcterms:created>
  <dcterms:modified xsi:type="dcterms:W3CDTF">2019-12-11T05:55:00Z</dcterms:modified>
</cp:coreProperties>
</file>